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900" b="1" dirty="0" smtClean="0">
                <a:solidFill>
                  <a:schemeClr val="tx1"/>
                </a:solidFill>
              </a:rPr>
              <a:t>Co jsou to bradavice?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a) nezhoubné kožní nádory způsobené </a:t>
            </a:r>
            <a:r>
              <a:rPr lang="cs-CZ" sz="900" dirty="0" err="1" smtClean="0">
                <a:solidFill>
                  <a:schemeClr val="tx1"/>
                </a:solidFill>
              </a:rPr>
              <a:t>papilomavirem</a:t>
            </a:r>
            <a:r>
              <a:rPr lang="cs-CZ" sz="900" dirty="0" smtClean="0">
                <a:solidFill>
                  <a:schemeClr val="tx1"/>
                </a:solidFill>
              </a:rPr>
              <a:t>     b)ostrůvky zduřelé kůže napadené bakterií rodu </a:t>
            </a:r>
            <a:r>
              <a:rPr lang="cs-CZ" sz="900" dirty="0" err="1" smtClean="0">
                <a:solidFill>
                  <a:schemeClr val="tx1"/>
                </a:solidFill>
              </a:rPr>
              <a:t>Bacillus</a:t>
            </a:r>
            <a:r>
              <a:rPr lang="cs-CZ" sz="900" dirty="0" smtClean="0">
                <a:solidFill>
                  <a:schemeClr val="tx1"/>
                </a:solidFill>
              </a:rPr>
              <a:t>    c) dědičná choroba, která se projevuje nerovnoměrným dělením pokožkových buněk    d) autoimunitní onemocnění pokožky</a:t>
            </a:r>
            <a:endParaRPr lang="cs-CZ" sz="9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Jakým (převažujícím) typem tkáně je tvořeno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hladkou svalovinou    b) kosterní svalovinou    c) srdeční svalovinou 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vazivem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Z které kosti lidského těla vystupuje tzv. mečovitý výběžek?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z lopatky    b) z dolní čelisti    c) z kosti pažní     d) z kosti hrudní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jmenuje trubice, která spojuje ledvinu s močovým měchýřem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močová trubice   b) močovod    c) Eustachova trubice    d) </a:t>
            </a:r>
            <a:r>
              <a:rPr lang="cs-CZ" dirty="0" err="1" smtClean="0">
                <a:solidFill>
                  <a:schemeClr val="tx1"/>
                </a:solidFill>
              </a:rPr>
              <a:t>Malpigická</a:t>
            </a:r>
            <a:r>
              <a:rPr lang="cs-CZ" dirty="0" smtClean="0">
                <a:solidFill>
                  <a:schemeClr val="tx1"/>
                </a:solidFill>
              </a:rPr>
              <a:t> trubice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vitaminy jsou rozpustní v tucích?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B, C    b) Z, Y, X  W,    c) </a:t>
            </a:r>
            <a:r>
              <a:rPr lang="cs-CZ" dirty="0" err="1" smtClean="0">
                <a:solidFill>
                  <a:schemeClr val="tx1"/>
                </a:solidFill>
              </a:rPr>
              <a:t>Fe</a:t>
            </a:r>
            <a:r>
              <a:rPr lang="cs-CZ" dirty="0" smtClean="0">
                <a:solidFill>
                  <a:schemeClr val="tx1"/>
                </a:solidFill>
              </a:rPr>
              <a:t>, </a:t>
            </a:r>
            <a:r>
              <a:rPr lang="cs-CZ" dirty="0" err="1" smtClean="0">
                <a:solidFill>
                  <a:schemeClr val="tx1"/>
                </a:solidFill>
              </a:rPr>
              <a:t>Cu</a:t>
            </a:r>
            <a:r>
              <a:rPr lang="cs-CZ" dirty="0" smtClean="0">
                <a:solidFill>
                  <a:schemeClr val="tx1"/>
                </a:solidFill>
              </a:rPr>
              <a:t>    d) A, D, E, K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>
                <a:solidFill>
                  <a:schemeClr val="tx1"/>
                </a:solidFill>
              </a:rPr>
              <a:t>8</a:t>
            </a:r>
            <a:endParaRPr lang="cs-C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900" b="1" dirty="0" smtClean="0">
                <a:solidFill>
                  <a:schemeClr val="tx1"/>
                </a:solidFill>
              </a:rPr>
              <a:t>Co jsou to bradavice?</a:t>
            </a:r>
          </a:p>
          <a:p>
            <a:r>
              <a:rPr lang="cs-CZ" sz="900" dirty="0" smtClean="0">
                <a:solidFill>
                  <a:schemeClr val="tx1"/>
                </a:solidFill>
              </a:rPr>
              <a:t>a) </a:t>
            </a:r>
            <a:r>
              <a:rPr lang="cs-CZ" sz="900" u="sng" dirty="0" smtClean="0">
                <a:solidFill>
                  <a:schemeClr val="tx1"/>
                </a:solidFill>
              </a:rPr>
              <a:t>nezhoubné kožní nádory způsobené </a:t>
            </a:r>
            <a:r>
              <a:rPr lang="cs-CZ" sz="900" u="sng" dirty="0" err="1" smtClean="0">
                <a:solidFill>
                  <a:schemeClr val="tx1"/>
                </a:solidFill>
              </a:rPr>
              <a:t>papilomavirem</a:t>
            </a:r>
            <a:r>
              <a:rPr lang="cs-CZ" sz="900" dirty="0" smtClean="0">
                <a:solidFill>
                  <a:schemeClr val="tx1"/>
                </a:solidFill>
              </a:rPr>
              <a:t>     b)ostrůvky zduřelé kůže napadené bakterií rodu </a:t>
            </a:r>
            <a:r>
              <a:rPr lang="cs-CZ" sz="900" dirty="0" err="1" smtClean="0">
                <a:solidFill>
                  <a:schemeClr val="tx1"/>
                </a:solidFill>
              </a:rPr>
              <a:t>Bacillus</a:t>
            </a:r>
            <a:r>
              <a:rPr lang="cs-CZ" sz="900" dirty="0" smtClean="0">
                <a:solidFill>
                  <a:schemeClr val="tx1"/>
                </a:solidFill>
              </a:rPr>
              <a:t>    c) dědičná choroba, která se projevuje nerovnoměrným dělením pokožkových buněk    d) autoimunitní onemocnění pokožky</a:t>
            </a:r>
            <a:endParaRPr lang="cs-CZ" sz="9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Jakým (převažujícím) typem tkáně je tvořeno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hladkou svalovinou    b) kosterní svalovinou    c) </a:t>
            </a:r>
            <a:r>
              <a:rPr lang="cs-CZ" b="1" u="sng" dirty="0" smtClean="0">
                <a:solidFill>
                  <a:schemeClr val="tx1"/>
                </a:solidFill>
              </a:rPr>
              <a:t>srdeční svalovinou</a:t>
            </a:r>
            <a:r>
              <a:rPr lang="cs-CZ" dirty="0" smtClean="0">
                <a:solidFill>
                  <a:schemeClr val="tx1"/>
                </a:solidFill>
              </a:rPr>
              <a:t> 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vazivem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Z které kosti lidského těla vystupuje tzv. mečovitý výběžek?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z lopatky    b) z dolní čelisti    c) z kosti pažní     d) </a:t>
            </a:r>
            <a:r>
              <a:rPr lang="cs-CZ" b="1" u="sng" dirty="0" smtClean="0">
                <a:solidFill>
                  <a:schemeClr val="tx1"/>
                </a:solidFill>
              </a:rPr>
              <a:t>z kosti hrudní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jmenuje trubice, která spojuje ledvinu s močovým měchýřem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močová trubice   b) </a:t>
            </a:r>
            <a:r>
              <a:rPr lang="cs-CZ" b="1" u="sng" dirty="0" smtClean="0">
                <a:solidFill>
                  <a:schemeClr val="tx1"/>
                </a:solidFill>
              </a:rPr>
              <a:t>močovod</a:t>
            </a:r>
            <a:r>
              <a:rPr lang="cs-CZ" dirty="0" smtClean="0">
                <a:solidFill>
                  <a:schemeClr val="tx1"/>
                </a:solidFill>
              </a:rPr>
              <a:t>    c) Eustachova trubice    d) </a:t>
            </a:r>
            <a:r>
              <a:rPr lang="cs-CZ" dirty="0" err="1" smtClean="0">
                <a:solidFill>
                  <a:schemeClr val="tx1"/>
                </a:solidFill>
              </a:rPr>
              <a:t>Malpigická</a:t>
            </a:r>
            <a:r>
              <a:rPr lang="cs-CZ" dirty="0" smtClean="0">
                <a:solidFill>
                  <a:schemeClr val="tx1"/>
                </a:solidFill>
              </a:rPr>
              <a:t> trubice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vitaminy jsou rozpustní v tucích?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B, C    b) Z, Y, X  W,    c) </a:t>
            </a:r>
            <a:r>
              <a:rPr lang="cs-CZ" dirty="0" err="1" smtClean="0">
                <a:solidFill>
                  <a:schemeClr val="tx1"/>
                </a:solidFill>
              </a:rPr>
              <a:t>Fe</a:t>
            </a:r>
            <a:r>
              <a:rPr lang="cs-CZ" dirty="0" smtClean="0">
                <a:solidFill>
                  <a:schemeClr val="tx1"/>
                </a:solidFill>
              </a:rPr>
              <a:t>, </a:t>
            </a:r>
            <a:r>
              <a:rPr lang="cs-CZ" dirty="0" err="1" smtClean="0">
                <a:solidFill>
                  <a:schemeClr val="tx1"/>
                </a:solidFill>
              </a:rPr>
              <a:t>Cu</a:t>
            </a:r>
            <a:r>
              <a:rPr lang="cs-CZ" dirty="0" smtClean="0">
                <a:solidFill>
                  <a:schemeClr val="tx1"/>
                </a:solidFill>
              </a:rPr>
              <a:t>    d) </a:t>
            </a:r>
            <a:r>
              <a:rPr lang="cs-CZ" b="1" u="sng" dirty="0" smtClean="0">
                <a:solidFill>
                  <a:schemeClr val="tx1"/>
                </a:solidFill>
              </a:rPr>
              <a:t>A, D, E, K</a:t>
            </a:r>
            <a:r>
              <a:rPr lang="cs-CZ" dirty="0" smtClean="0">
                <a:solidFill>
                  <a:schemeClr val="tx1"/>
                </a:solidFill>
              </a:rPr>
              <a:t>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334</TotalTime>
  <Words>165</Words>
  <Application>Microsoft Office PowerPoint</Application>
  <PresentationFormat>Vlastní</PresentationFormat>
  <Paragraphs>35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26</cp:revision>
  <dcterms:created xsi:type="dcterms:W3CDTF">2014-09-04T06:50:31Z</dcterms:created>
  <dcterms:modified xsi:type="dcterms:W3CDTF">2015-02-01T10:50:06Z</dcterms:modified>
</cp:coreProperties>
</file>

<file path=docProps/thumbnail.jpeg>
</file>